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58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F83E3-1D66-4400-9274-2C785C044E1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32851-3126-43AA-A703-B42EA6CD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8AD9DA-FB95-4113-ADA8-A9B7CA5674D6}" type="datetime1">
              <a:rPr lang="en-US" smtClean="0"/>
              <a:t>11/23/2021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FBBC-1953-4D93-A97B-9898114FAEF4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2609-D345-4E17-8F2A-A8D4599E4BCE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82DA-2212-46F4-9560-8946CC7532CD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166-877F-4CAB-905A-5BAB876C1A96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9755-39A8-4754-89D0-0BC22DF5269C}" type="datetime1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FDA9-93EC-415A-8199-4AFE8746CAB2}" type="datetime1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0B43-0FDE-4783-9898-FBECE694BBC3}" type="datetime1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FD8E-973D-4744-BF87-78E389ABAD70}" type="datetime1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D30-D2CD-4672-844B-C3815173DF2D}" type="datetime1">
              <a:rPr lang="en-US" smtClean="0"/>
              <a:t>11/23/2021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All About Food and Life Skills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BE2B-0A2C-4612-BD80-AE3C5F08B0F4}" type="datetime1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All About Food and Life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46028D-BC27-4652-8FA1-9E59DA2C345A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All About Food and Life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1ABD03-F06C-458B-849E-91F9DBD62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Obesity in a Bottle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987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How to Pick Healthy Beverages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People are consuming more beverages than ever before.  There is a lot of empty calories in beverages.</a:t>
            </a:r>
          </a:p>
        </p:txBody>
      </p:sp>
      <p:pic>
        <p:nvPicPr>
          <p:cNvPr id="1026" name="Picture 2" descr="C:\Users\nmcmahon\AppData\Local\Microsoft\Windows\Temporary Internet Files\Content.IE5\EHC50S32\MC900340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1972"/>
            <a:ext cx="689458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mcmahon\AppData\Local\Microsoft\Windows\Temporary Internet Files\Content.IE5\EHC50S32\MC900340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689458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mcmahon\AppData\Local\Microsoft\Windows\Temporary Internet Files\Content.IE5\AAYW7MSW\MP9004304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9372"/>
            <a:ext cx="2133600" cy="1752600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mcmahon\AppData\Local\Microsoft\Windows\Temporary Internet Files\Content.IE5\EHC50S32\MM900283909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50429"/>
            <a:ext cx="5238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mcmahon\AppData\Local\Microsoft\Windows\Temporary Internet Files\Content.IE5\1S14YP56\MC90043847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29100"/>
            <a:ext cx="2194560" cy="16002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02051" y="6445704"/>
            <a:ext cx="2831592" cy="365125"/>
          </a:xfrm>
        </p:spPr>
        <p:txBody>
          <a:bodyPr/>
          <a:lstStyle/>
          <a:p>
            <a:r>
              <a:rPr lang="en-US" dirty="0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242343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6777317" cy="4956175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to Pick Healthy Beverages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1.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3.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to Choose Healthy Beverages for Kids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1.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3.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to Choose Healthy Beverages for Weight Loss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1.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3.</a:t>
            </a: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57800"/>
            <a:ext cx="1343819" cy="123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76800" y="6492875"/>
            <a:ext cx="3502152" cy="365125"/>
          </a:xfrm>
        </p:spPr>
        <p:txBody>
          <a:bodyPr/>
          <a:lstStyle/>
          <a:p>
            <a:r>
              <a:rPr lang="en-US" dirty="0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309987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80" y="1129698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to Pick Healthy Beverages for Sports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1.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3.</a:t>
            </a:r>
          </a:p>
          <a:p>
            <a:pPr marL="6858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Busting Caffeine Myths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1.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28944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05400" y="6096000"/>
            <a:ext cx="3502152" cy="365125"/>
          </a:xfrm>
        </p:spPr>
        <p:txBody>
          <a:bodyPr/>
          <a:lstStyle/>
          <a:p>
            <a:r>
              <a:rPr lang="en-US" dirty="0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25462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458" y="1139671"/>
            <a:ext cx="6777317" cy="44610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to Pick Healthy Beverages</a:t>
            </a:r>
          </a:p>
          <a:p>
            <a:pPr marL="0" indent="0">
              <a:buNone/>
            </a:pPr>
            <a:r>
              <a:rPr lang="en-US" dirty="0"/>
              <a:t>Water helps our cells communicate</a:t>
            </a:r>
          </a:p>
          <a:p>
            <a:pPr marL="0" indent="0">
              <a:buNone/>
            </a:pPr>
            <a:r>
              <a:rPr lang="en-US" dirty="0"/>
              <a:t>Fluid is necessary to live</a:t>
            </a:r>
          </a:p>
          <a:p>
            <a:pPr marL="0" indent="0">
              <a:buNone/>
            </a:pPr>
            <a:r>
              <a:rPr lang="en-US" dirty="0"/>
              <a:t>Our bodies are made of mostly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to Choose Healthy Beverages for Kids</a:t>
            </a:r>
          </a:p>
          <a:p>
            <a:pPr marL="0" indent="0">
              <a:buNone/>
            </a:pPr>
            <a:r>
              <a:rPr lang="en-US" dirty="0"/>
              <a:t>Caffeine stays in your body for up to 8-10 hours.</a:t>
            </a:r>
          </a:p>
          <a:p>
            <a:pPr marL="0" indent="0">
              <a:buNone/>
            </a:pPr>
            <a:r>
              <a:rPr lang="en-US" dirty="0"/>
              <a:t>Watch out for artificial ingredients and flavors in beverages</a:t>
            </a:r>
          </a:p>
          <a:p>
            <a:pPr marL="0" indent="0">
              <a:buNone/>
            </a:pPr>
            <a:r>
              <a:rPr lang="en-US" dirty="0"/>
              <a:t>You can add fruit to water to add a healthy flavor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to Choose Healthy Beverages for Weight Loss</a:t>
            </a:r>
          </a:p>
          <a:p>
            <a:pPr marL="0" indent="0">
              <a:buNone/>
            </a:pPr>
            <a:r>
              <a:rPr lang="en-US" dirty="0"/>
              <a:t>One can of soda every day= 55,000 calories a year.</a:t>
            </a:r>
          </a:p>
          <a:p>
            <a:pPr marL="0" indent="0">
              <a:buNone/>
            </a:pPr>
            <a:r>
              <a:rPr lang="en-US" dirty="0"/>
              <a:t>Bottled water can have 200-300 calories!</a:t>
            </a:r>
          </a:p>
          <a:p>
            <a:pPr marL="0" indent="0">
              <a:buNone/>
            </a:pPr>
            <a:r>
              <a:rPr lang="en-US" dirty="0"/>
              <a:t>Drinks don’t offer much satisfaction compared to food.</a:t>
            </a:r>
          </a:p>
        </p:txBody>
      </p:sp>
      <p:pic>
        <p:nvPicPr>
          <p:cNvPr id="2050" name="Picture 2" descr="C:\Users\nmcmahon\AppData\Local\Microsoft\Windows\Temporary Internet Files\Content.IE5\AAYW7MSW\MP9003155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1418520" cy="9906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mcmahon\AppData\Local\Microsoft\Windows\Temporary Internet Files\Content.IE5\1S14YP56\MP90044872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017" y="4876800"/>
            <a:ext cx="158100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mcmahon\AppData\Local\Microsoft\Windows\Temporary Internet Files\Content.IE5\S1DA7USG\MC9003402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84471"/>
            <a:ext cx="689458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25924" y="6142037"/>
            <a:ext cx="3502152" cy="365125"/>
          </a:xfrm>
        </p:spPr>
        <p:txBody>
          <a:bodyPr/>
          <a:lstStyle/>
          <a:p>
            <a:r>
              <a:rPr lang="en-US" dirty="0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199121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to Pick Healthy Beverages for Sports</a:t>
            </a:r>
          </a:p>
          <a:p>
            <a:pPr marL="0" indent="0">
              <a:buNone/>
            </a:pPr>
            <a:r>
              <a:rPr lang="en-US" dirty="0"/>
              <a:t>2 hours before a sport, just drink water</a:t>
            </a:r>
          </a:p>
          <a:p>
            <a:pPr marL="0" indent="0">
              <a:buNone/>
            </a:pPr>
            <a:r>
              <a:rPr lang="en-US" dirty="0"/>
              <a:t>Drink 4-8 oz. every 15 minutes you are active</a:t>
            </a:r>
          </a:p>
          <a:p>
            <a:pPr marL="0" indent="0">
              <a:buNone/>
            </a:pPr>
            <a:r>
              <a:rPr lang="en-US" dirty="0"/>
              <a:t>Your muscles are looking for fluids after a workout.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Busting Caffeine Myths</a:t>
            </a:r>
          </a:p>
          <a:p>
            <a:pPr marL="0" indent="0">
              <a:buNone/>
            </a:pPr>
            <a:r>
              <a:rPr lang="en-US" dirty="0"/>
              <a:t>Caffeine is a stimulant</a:t>
            </a:r>
          </a:p>
          <a:p>
            <a:pPr marL="0" indent="0">
              <a:buNone/>
            </a:pPr>
            <a:r>
              <a:rPr lang="en-US" dirty="0"/>
              <a:t>Caffeine takes 15 minutes to enter your body</a:t>
            </a:r>
          </a:p>
          <a:p>
            <a:pPr marL="0" indent="0">
              <a:buNone/>
            </a:pPr>
            <a:r>
              <a:rPr lang="en-US" dirty="0"/>
              <a:t>Caffeine can weaken your bones.</a:t>
            </a:r>
          </a:p>
        </p:txBody>
      </p:sp>
      <p:pic>
        <p:nvPicPr>
          <p:cNvPr id="1026" name="Picture 2" descr="C:\Users\nmcmahon\AppData\Local\Microsoft\Windows\Temporary Internet Files\Content.IE5\AAYW7MSW\MC9004368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17208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4058" y="6172200"/>
            <a:ext cx="3502152" cy="365125"/>
          </a:xfrm>
        </p:spPr>
        <p:txBody>
          <a:bodyPr/>
          <a:lstStyle/>
          <a:p>
            <a:r>
              <a:rPr lang="en-US" dirty="0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32881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information does a nutrition facts label provide?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and contact of manufacture</a:t>
            </a:r>
          </a:p>
          <a:p>
            <a:r>
              <a:rPr lang="en-US" dirty="0"/>
              <a:t>Calories</a:t>
            </a:r>
          </a:p>
          <a:p>
            <a:r>
              <a:rPr lang="en-US" dirty="0"/>
              <a:t>Serving Size</a:t>
            </a:r>
          </a:p>
          <a:p>
            <a:r>
              <a:rPr lang="en-US"/>
              <a:t>Nutrition information</a:t>
            </a:r>
          </a:p>
          <a:p>
            <a:r>
              <a:rPr lang="en-US" dirty="0"/>
              <a:t>Ingredients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22392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Caffeine?</a:t>
            </a:r>
            <a:r>
              <a:rPr lang="en-US" sz="2200" dirty="0"/>
              <a:t> Caffeine Max should be between 150-300 mg.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Brewed coffee 65-120 mg. (8 oz.)</a:t>
            </a:r>
          </a:p>
          <a:p>
            <a:pPr marL="68580" indent="0">
              <a:buNone/>
            </a:pPr>
            <a:r>
              <a:rPr lang="en-US" dirty="0"/>
              <a:t>Instant coffee 60-85 mg. (8 oz.)</a:t>
            </a:r>
          </a:p>
          <a:p>
            <a:pPr marL="68580" indent="0">
              <a:buNone/>
            </a:pPr>
            <a:r>
              <a:rPr lang="en-US" dirty="0"/>
              <a:t>Brewed Tea 20-100 mg. (8 oz.)</a:t>
            </a:r>
          </a:p>
          <a:p>
            <a:pPr marL="68580" indent="0">
              <a:buNone/>
            </a:pPr>
            <a:r>
              <a:rPr lang="en-US" dirty="0"/>
              <a:t>Cola Soft Drink 35-50 mg.  (12 oz.)</a:t>
            </a:r>
          </a:p>
          <a:p>
            <a:pPr marL="68580" indent="0">
              <a:buNone/>
            </a:pPr>
            <a:r>
              <a:rPr lang="en-US" dirty="0"/>
              <a:t>Chocolate Milk 0-75 mg. (12 oz.)</a:t>
            </a:r>
          </a:p>
          <a:p>
            <a:pPr marL="68580" indent="0">
              <a:buNone/>
            </a:pPr>
            <a:r>
              <a:rPr lang="en-US" dirty="0"/>
              <a:t>Dark Chocolate 1-15 mg. (1 oz.)</a:t>
            </a:r>
          </a:p>
          <a:p>
            <a:pPr marL="68580" indent="0">
              <a:buNone/>
            </a:pPr>
            <a:r>
              <a:rPr lang="en-US" dirty="0"/>
              <a:t>Pain Relievers 0-130mg. (1 dose~ check manufacture label)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5694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Beverage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80189"/>
            <a:ext cx="7262310" cy="399201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Which product is healthier for you?</a:t>
            </a:r>
          </a:p>
          <a:p>
            <a:pPr marL="68580" indent="0">
              <a:buNone/>
            </a:pPr>
            <a:r>
              <a:rPr lang="en-US" sz="1600" dirty="0"/>
              <a:t>1 % Skim Milk-  lots of nutrients: Vitamin A, Vitamin C, Vitamin D, Calcium</a:t>
            </a:r>
          </a:p>
          <a:p>
            <a:pPr marL="68580" indent="0">
              <a:buNone/>
            </a:pPr>
            <a:r>
              <a:rPr lang="en-US" sz="1600" dirty="0"/>
              <a:t>120 calories, 12 grams of sugar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/>
              <a:t>Orange Juice- Vitamin C, B6, riboflavin, folic acid, calcium, thiamin, magnesium.  </a:t>
            </a:r>
          </a:p>
          <a:p>
            <a:pPr marL="68580" indent="0">
              <a:buNone/>
            </a:pPr>
            <a:r>
              <a:rPr lang="en-US" sz="1600" dirty="0"/>
              <a:t>110 calories 22 g sugar.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/>
              <a:t>Crystal light raspberry ice- few calories, but not much else.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/>
              <a:t>Diet sodas- no calories, but nothing else + possibly caffeine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251772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utrition facts lab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2909503" cy="542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084016"/>
            <a:ext cx="3502152" cy="365125"/>
          </a:xfrm>
        </p:spPr>
        <p:txBody>
          <a:bodyPr/>
          <a:lstStyle/>
          <a:p>
            <a:r>
              <a:rPr lang="en-US"/>
              <a:t>All About Food and Life Skills</a:t>
            </a:r>
          </a:p>
        </p:txBody>
      </p:sp>
    </p:spTree>
    <p:extLst>
      <p:ext uri="{BB962C8B-B14F-4D97-AF65-F5344CB8AC3E}">
        <p14:creationId xmlns:p14="http://schemas.microsoft.com/office/powerpoint/2010/main" val="483070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211</TotalTime>
  <Words>475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Austin</vt:lpstr>
      <vt:lpstr>Obesity in a Bottle </vt:lpstr>
      <vt:lpstr>PowerPoint Presentation</vt:lpstr>
      <vt:lpstr>PowerPoint Presentation</vt:lpstr>
      <vt:lpstr>PowerPoint Presentation</vt:lpstr>
      <vt:lpstr>PowerPoint Presentation</vt:lpstr>
      <vt:lpstr>What information does a nutrition facts label provide?</vt:lpstr>
      <vt:lpstr>How Much Caffeine? Caffeine Max should be between 150-300 mg.</vt:lpstr>
      <vt:lpstr>Beverage Comparison</vt:lpstr>
      <vt:lpstr>PowerPoint Presentation</vt:lpstr>
    </vt:vector>
  </TitlesOfParts>
  <Company>ISD 719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in a Bottle</dc:title>
  <dc:creator>Nicole McMahon</dc:creator>
  <cp:lastModifiedBy>Carrie Tucek</cp:lastModifiedBy>
  <cp:revision>21</cp:revision>
  <cp:lastPrinted>2021-11-23T14:49:40Z</cp:lastPrinted>
  <dcterms:created xsi:type="dcterms:W3CDTF">2012-10-29T17:46:13Z</dcterms:created>
  <dcterms:modified xsi:type="dcterms:W3CDTF">2021-11-23T14:52:03Z</dcterms:modified>
</cp:coreProperties>
</file>